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2E261-E7CB-4952-9E4D-3D37B4C85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C6478B-5438-4212-9144-83A88A73E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4342C3-6320-4C14-8B25-9F202B1A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5C46-DDAD-4E0F-A22A-BD7C9B86CC08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8F3D21-D6B2-4260-9985-61CEC162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4390FE-E33B-4D29-A7C0-50C0B454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C443-4648-4429-B2E5-5A3252DBB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84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D27B9-140B-4705-AF41-98F79056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957BF6-F829-447B-927A-9A6ACF418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520311-ADFE-4188-AFDB-924AA522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5C46-DDAD-4E0F-A22A-BD7C9B86CC08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C74FAA-FCB3-45EF-96C6-8140EED3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CC50AB-B4C4-4F24-8EA3-AC8B5F60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C443-4648-4429-B2E5-5A3252DBB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18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24B1396-24F1-48FD-AE8C-378BA45F8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C7A078F-BA41-49AB-AE24-DB5E8523F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69220F-2231-4034-BF3F-19869754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5C46-DDAD-4E0F-A22A-BD7C9B86CC08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25CBF-4777-40DB-B134-7AE3C358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1573BD-B906-4961-B9AD-FAEA8C59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C443-4648-4429-B2E5-5A3252DBB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52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67A32-3BF3-4FEF-A0ED-42B9487F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7352B-4E12-4EFE-94EF-53FC833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55106F-9B32-4427-83C7-5B9B60A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5C46-DDAD-4E0F-A22A-BD7C9B86CC08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D7C043-C6EC-43E2-BE6B-F4A78E0E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76A531-496A-472A-A20A-A3F58C7D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C443-4648-4429-B2E5-5A3252DBB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25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630C6-159A-4A3E-A2FC-B12E08BC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3D56CA-C6C5-40C7-8068-5282699C6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FF1CF4-1D56-4CD7-8AB5-0AF8F4A6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5C46-DDAD-4E0F-A22A-BD7C9B86CC08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F7E16F-DAAA-4250-9BDA-66EDFC16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1F41EA-2C10-4BEF-B331-5238CE0F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C443-4648-4429-B2E5-5A3252DBB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03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E524D-01F0-487A-908C-ED9B9243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A48CF4-C940-41E6-80EC-913259AD8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F456AA-C2F6-4428-83B2-E379426A4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52CEB6-ADD6-4E94-8483-D1504584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5C46-DDAD-4E0F-A22A-BD7C9B86CC08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81CCB1-4D53-4533-884F-DC05F3DD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DEE3CF-FD36-4CCC-AD63-25364EE7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C443-4648-4429-B2E5-5A3252DBB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72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9FA85-EC04-475B-A847-70582079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6A81A8-68C2-4318-86C6-E2E3860AD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E26CE5-558F-4B14-AC2A-F02F822C2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94160D-574D-49C9-8154-917EC0C05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DC96616-1BBA-4E3A-B090-562D2DDCA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AF4C2C2-03FF-4F73-9C8A-D1F3EFDD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5C46-DDAD-4E0F-A22A-BD7C9B86CC08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64E30C-6942-4DDB-917E-EE899F08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06E938-F758-4536-A45C-AA2571C5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C443-4648-4429-B2E5-5A3252DBB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04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0A0BE-7643-481A-9F7D-ECAE71F2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C15A04-3E75-41E4-B00F-24328B8C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5C46-DDAD-4E0F-A22A-BD7C9B86CC08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19D401-BC4C-411C-A27F-2C7954FA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D522B3-C186-431E-B1D1-7494CF6F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C443-4648-4429-B2E5-5A3252DBB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60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DCCBF89-E2ED-421F-ACA2-DA398FCA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5C46-DDAD-4E0F-A22A-BD7C9B86CC08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4DE54BE-8221-4C00-B0D7-29A8C80C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E07456-E72D-4C1D-80C2-9949C412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C443-4648-4429-B2E5-5A3252DBB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93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2FA11-B6C3-44B8-A8C7-7BC849CF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EEB87B-465D-4AC0-9C38-990EF1A96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966D82-F93F-4EA8-BBAD-55E71D418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498A4D-0932-43C2-B073-E812451B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5C46-DDAD-4E0F-A22A-BD7C9B86CC08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98F883-83C8-42AC-98F8-FDCE8799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2E3AE4-9AFB-4BF3-A958-806743A4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C443-4648-4429-B2E5-5A3252DBB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43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956D7-BCFE-41BA-8121-797B8070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3164D65-E922-493A-AD75-910BEBC87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8A2A37-4B7C-42EA-A4D6-BA163FA98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BBC626-5F7B-4AC1-BB60-2A619B02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5C46-DDAD-4E0F-A22A-BD7C9B86CC08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66DF6E-E21C-41F5-BCB3-99002DCD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333574-2A31-4D1E-9C1B-EF680144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C443-4648-4429-B2E5-5A3252DBB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04EEEC-D500-4515-8B5B-F5CEFE12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5F4CBD-0607-4890-8849-0706B4300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9642B1-6D84-4639-8D4F-62DA97D10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5C46-DDAD-4E0F-A22A-BD7C9B86CC08}" type="datetimeFigureOut">
              <a:rPr lang="nl-NL" smtClean="0"/>
              <a:t>26-2-2019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4D43B0-6623-4457-A245-78022467B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ED127-7AD6-40D2-A8B3-26863BA9F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8C443-4648-4429-B2E5-5A3252DBB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68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nl.tv/2017/06/08/video-verdrinking-is-bijna-herkennen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02549-A2D4-4263-8F67-6AF70A8C8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474" y="640081"/>
            <a:ext cx="3693445" cy="3793488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4800"/>
              <a:t>Kinder-EHBO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95920E-C482-417B-A142-F9D660348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8473" y="4571999"/>
            <a:ext cx="3693446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nl-NL" dirty="0"/>
              <a:t>Les 2</a:t>
            </a:r>
          </a:p>
          <a:p>
            <a:pPr algn="l"/>
            <a:r>
              <a:rPr lang="nl-NL" dirty="0"/>
              <a:t>Verslikken, verstikking, verdrinking </a:t>
            </a:r>
          </a:p>
          <a:p>
            <a:pPr algn="l"/>
            <a:endParaRPr lang="nl-NL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21EE7E-EAC6-4E1B-8965-73C41AD9F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62" b="3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562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63D5-7548-4508-AD80-F4C518C47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Afsluiten: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62DB3-7AAD-4AC5-A034-F9F0361E3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Woordzoeker: wie vindt als eerste de juiste zin?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Ga verder met de opdrachten: zie ook de kinder-EHBO wiki.</a:t>
            </a:r>
          </a:p>
          <a:p>
            <a:r>
              <a:rPr lang="nl-NL" dirty="0"/>
              <a:t>Volgende week: </a:t>
            </a:r>
          </a:p>
          <a:p>
            <a:r>
              <a:rPr lang="nl-NL" dirty="0"/>
              <a:t>Reanimatie</a:t>
            </a:r>
          </a:p>
          <a:p>
            <a:r>
              <a:rPr lang="nl-NL" dirty="0"/>
              <a:t>Kindermishandeling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34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999EA-922C-4579-8172-0346C6E1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675FFF-09F1-426C-8FD7-FC9060F74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Theorie: </a:t>
            </a:r>
          </a:p>
          <a:p>
            <a:pPr marL="0" indent="0">
              <a:buNone/>
            </a:pPr>
            <a:r>
              <a:rPr lang="nl-NL" dirty="0"/>
              <a:t>Je bent op de hoogte van de wiki en weet waar je deze kunt vinden. </a:t>
            </a:r>
          </a:p>
          <a:p>
            <a:r>
              <a:rPr lang="nl-NL" dirty="0"/>
              <a:t>Je weet en kunt inschatten op welke leeftijd kinderen extra gevoelig zijn voor ongevallen. </a:t>
            </a:r>
          </a:p>
          <a:p>
            <a:r>
              <a:rPr lang="nl-NL" dirty="0"/>
              <a:t>Je hebt optimaal kennis van de ontwikkeling van kinderen</a:t>
            </a:r>
          </a:p>
          <a:p>
            <a:pPr marL="0" indent="0">
              <a:buNone/>
            </a:pPr>
            <a:r>
              <a:rPr lang="nl-NL" dirty="0"/>
              <a:t>Vaardigheid</a:t>
            </a:r>
          </a:p>
          <a:p>
            <a:r>
              <a:rPr lang="nl-NL" dirty="0"/>
              <a:t>Je kunt iemand helpen die zich verslikt/verstikt  </a:t>
            </a:r>
          </a:p>
          <a:p>
            <a:r>
              <a:rPr lang="nl-NL" dirty="0"/>
              <a:t>Je weet wat je moet doen bij een kind die te water is geraakt.    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930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DB1DF-0934-4A84-BCE3-568C77FD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049147-E79A-4435-80C9-E468F16BB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Oefenen van de vaardigheden (zie week 2)</a:t>
            </a:r>
          </a:p>
          <a:p>
            <a:endParaRPr lang="nl-NL" dirty="0"/>
          </a:p>
          <a:p>
            <a:r>
              <a:rPr lang="nl-NL" dirty="0"/>
              <a:t>Aan de slag met de opdrachten.</a:t>
            </a:r>
          </a:p>
          <a:p>
            <a:r>
              <a:rPr lang="nl-NL" dirty="0"/>
              <a:t>Opdracht 4 volgende week presenteren. </a:t>
            </a:r>
          </a:p>
        </p:txBody>
      </p:sp>
    </p:spTree>
    <p:extLst>
      <p:ext uri="{BB962C8B-B14F-4D97-AF65-F5344CB8AC3E}">
        <p14:creationId xmlns:p14="http://schemas.microsoft.com/office/powerpoint/2010/main" val="352363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141C6-1901-4703-9812-D3C413E7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verschil tussen verslikken en verstikking?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5A13F01-5C4E-4414-80C3-8555FC2F4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850246"/>
              </p:ext>
            </p:extLst>
          </p:nvPr>
        </p:nvGraphicFramePr>
        <p:xfrm>
          <a:off x="838200" y="1961322"/>
          <a:ext cx="10515600" cy="3061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83881597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30232442"/>
                    </a:ext>
                  </a:extLst>
                </a:gridCol>
              </a:tblGrid>
              <a:tr h="510209">
                <a:tc>
                  <a:txBody>
                    <a:bodyPr/>
                    <a:lstStyle/>
                    <a:p>
                      <a:r>
                        <a:rPr lang="nl-NL" dirty="0"/>
                        <a:t>Verslikken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Verstikking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967776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r>
                        <a:rPr lang="nl-NL" dirty="0"/>
                        <a:t>Volledig bij bewustzijn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Bewustzijn is verminderd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549764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r>
                        <a:rPr lang="nl-NL" dirty="0"/>
                        <a:t>Kan praten of huilt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Kan niet praten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240543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r>
                        <a:rPr lang="nl-NL" dirty="0"/>
                        <a:t>Hoest heftig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Kan niet hoesten of heel zacht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432598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r>
                        <a:rPr lang="nl-NL" dirty="0"/>
                        <a:t>Kan tijdens hoesten diep inademen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Ziet blauw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868272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002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25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7150B-3732-49B1-9F97-9E48A6F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l-NL" dirty="0"/>
              <a:t>Verslikken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D4C0EB-B280-45A5-BEA3-5ED3B15A8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nl-NL" sz="1800" dirty="0"/>
              <a:t>Komt vaak voor bij de overgang van fles naar vast voedsel</a:t>
            </a:r>
          </a:p>
          <a:p>
            <a:r>
              <a:rPr lang="nl-NL" sz="1800" dirty="0"/>
              <a:t>Etenswaren: noten, druiven, cherrytomaten, knakworstjes…….</a:t>
            </a:r>
          </a:p>
          <a:p>
            <a:r>
              <a:rPr lang="nl-NL" sz="1800" dirty="0"/>
              <a:t>Speelgoed en andere kleine voorwerpen: kleine kraaltjes, muntjes,…….</a:t>
            </a:r>
          </a:p>
          <a:p>
            <a:r>
              <a:rPr lang="nl-NL" sz="1800" dirty="0"/>
              <a:t>Pas op met te grote happen of stukjes.</a:t>
            </a:r>
          </a:p>
          <a:p>
            <a:r>
              <a:rPr lang="nl-NL" sz="1800" dirty="0"/>
              <a:t>Zolang de baby nog hoest, gaat er nog lucht in en uit.</a:t>
            </a:r>
          </a:p>
          <a:p>
            <a:r>
              <a:rPr lang="nl-NL" sz="1800" dirty="0"/>
              <a:t>Voordat je ingrijpt: even paar seconden wachten. Veel baby’s corrigeren zichzelf. 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65BA9E-66C1-4F28-856D-EA5F81B3D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4" r="3973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782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9DFF74C-5E2B-44AA-8D27-5FD5E7E7A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33479" r="14076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AD1A42-F57D-4274-9F5C-3727E38D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Verdrinking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1054A0-B072-406A-8090-B0C4A6A2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nl-NL" sz="2000">
                <a:solidFill>
                  <a:srgbClr val="000000"/>
                </a:solidFill>
              </a:rPr>
              <a:t>Is bijna niet te herkennen en niet te onderschatten. </a:t>
            </a:r>
          </a:p>
          <a:p>
            <a:r>
              <a:rPr lang="nl-NL" sz="2000">
                <a:solidFill>
                  <a:srgbClr val="000000"/>
                </a:solidFill>
              </a:rPr>
              <a:t>Denk bijvoorbeeld in een druk zwembad.</a:t>
            </a:r>
          </a:p>
          <a:p>
            <a:endParaRPr lang="nl-NL" sz="2000">
              <a:solidFill>
                <a:srgbClr val="000000"/>
              </a:solidFill>
            </a:endParaRPr>
          </a:p>
          <a:p>
            <a:r>
              <a:rPr lang="nl-NL" sz="2000">
                <a:solidFill>
                  <a:srgbClr val="000000"/>
                </a:solidFill>
              </a:rPr>
              <a:t>Het volgende filmpje is heftig om te zien, dus bedenk of je mee wilt kijken.</a:t>
            </a:r>
          </a:p>
          <a:p>
            <a:r>
              <a:rPr lang="nl-NL" sz="2000">
                <a:solidFill>
                  <a:srgbClr val="000000"/>
                </a:solidFill>
              </a:rPr>
              <a:t> </a:t>
            </a:r>
            <a:r>
              <a:rPr lang="nl-NL" sz="2000">
                <a:solidFill>
                  <a:srgbClr val="000000"/>
                </a:solidFill>
                <a:hlinkClick r:id="rId4"/>
              </a:rPr>
              <a:t>https://wnl.tv/2017/06/08/video-verdrinking-is-bijna-herkennen/</a:t>
            </a:r>
            <a:r>
              <a:rPr lang="nl-NL" sz="20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8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982FA-A8C5-4CFC-9EEE-91EC73B0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Verdrinking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FF57B6-D4E8-4DCE-B0B7-EA6D58A36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in Nederland 1 van belangrijkste doodsoorzaken bij kinderen van </a:t>
            </a:r>
          </a:p>
          <a:p>
            <a:pPr marL="0" indent="0">
              <a:buNone/>
            </a:pPr>
            <a:r>
              <a:rPr lang="nl-NL" dirty="0"/>
              <a:t>   0 tot 4 jaar.</a:t>
            </a:r>
          </a:p>
          <a:p>
            <a:r>
              <a:rPr lang="nl-NL" dirty="0"/>
              <a:t>Meestal dicht bij huis, denk aan slootjes, vijvers, in bad,….</a:t>
            </a:r>
          </a:p>
          <a:p>
            <a:r>
              <a:rPr lang="nl-NL" dirty="0"/>
              <a:t>Preventie is dus super belangrijk!!</a:t>
            </a:r>
          </a:p>
          <a:p>
            <a:r>
              <a:rPr lang="nl-NL" dirty="0">
                <a:solidFill>
                  <a:srgbClr val="FF0000"/>
                </a:solidFill>
              </a:rPr>
              <a:t>Wat stel je vast: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Het kind is mogelijk onder water geweest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Is mogelijk onderkoelt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Heeft soms geen normale ademhaling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756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10033-1D5A-4FDD-B930-BA473AD6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Oefenen:</a:t>
            </a:r>
            <a:br>
              <a:rPr lang="nl-NL" dirty="0"/>
            </a:br>
            <a:r>
              <a:rPr lang="nl-NL" dirty="0"/>
              <a:t>Zie Kinder-EHBO wiki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CD6B4C-A216-45A4-93D7-978364CBA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rgbClr val="FF0000"/>
                </a:solidFill>
              </a:rPr>
              <a:t>Samen eerst bekijken: Instructiefilmpje en uitleg. </a:t>
            </a:r>
          </a:p>
          <a:p>
            <a:pPr lvl="0"/>
            <a:r>
              <a:rPr lang="nl-NL" dirty="0"/>
              <a:t>Benaderen van slachtoffer</a:t>
            </a:r>
          </a:p>
          <a:p>
            <a:pPr lvl="0"/>
            <a:r>
              <a:rPr lang="nl-NL" dirty="0"/>
              <a:t>Geruststellen kind</a:t>
            </a:r>
          </a:p>
          <a:p>
            <a:pPr lvl="0"/>
            <a:r>
              <a:rPr lang="nl-NL" dirty="0"/>
              <a:t>Veilig stellen kind</a:t>
            </a:r>
          </a:p>
          <a:p>
            <a:pPr lvl="0"/>
            <a:r>
              <a:rPr lang="nl-NL" dirty="0"/>
              <a:t>Openen luchtweg</a:t>
            </a:r>
          </a:p>
          <a:p>
            <a:pPr lvl="0"/>
            <a:r>
              <a:rPr lang="nl-NL" dirty="0"/>
              <a:t>Inschakelen hulp</a:t>
            </a:r>
          </a:p>
          <a:p>
            <a:pPr lvl="0"/>
            <a:r>
              <a:rPr lang="nl-NL" dirty="0"/>
              <a:t>Stoten tussen schouderbladen</a:t>
            </a:r>
          </a:p>
          <a:p>
            <a:pPr lvl="0"/>
            <a:r>
              <a:rPr lang="nl-NL" dirty="0" err="1"/>
              <a:t>Heimlichgreep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544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42AD6-F856-42D1-ABB9-5B8C7139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opdrachten: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8DF87E-07EE-49B9-934F-31A6236CD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Week 1: opdracht 1,2 en 3 heb je klaar.</a:t>
            </a:r>
          </a:p>
          <a:p>
            <a:r>
              <a:rPr lang="nl-NL" dirty="0"/>
              <a:t>Voor volgende week (week 3) opdracht 4 maken en ook presenteren over veilig slapen bij baby’s.</a:t>
            </a:r>
          </a:p>
          <a:p>
            <a:r>
              <a:rPr lang="nl-NL" dirty="0"/>
              <a:t>Opdracht 5: vandaag voorbereiden en ook uitvoeren met de klas.</a:t>
            </a:r>
          </a:p>
          <a:p>
            <a:r>
              <a:rPr lang="nl-NL" dirty="0"/>
              <a:t>Uitleg opdracht 6 en 7</a:t>
            </a:r>
          </a:p>
        </p:txBody>
      </p:sp>
    </p:spTree>
    <p:extLst>
      <p:ext uri="{BB962C8B-B14F-4D97-AF65-F5344CB8AC3E}">
        <p14:creationId xmlns:p14="http://schemas.microsoft.com/office/powerpoint/2010/main" val="24845225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401</Words>
  <Application>Microsoft Office PowerPoint</Application>
  <PresentationFormat>Breedbeeld</PresentationFormat>
  <Paragraphs>73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Kinder-EHBO </vt:lpstr>
      <vt:lpstr>PowerPoint-presentatie</vt:lpstr>
      <vt:lpstr>Planning: </vt:lpstr>
      <vt:lpstr>Wat is het verschil tussen verslikken en verstikking? </vt:lpstr>
      <vt:lpstr>Verslikken </vt:lpstr>
      <vt:lpstr>Verdrinking</vt:lpstr>
      <vt:lpstr>Verdrinking </vt:lpstr>
      <vt:lpstr>Oefenen: Zie Kinder-EHBO wiki </vt:lpstr>
      <vt:lpstr>De opdrachten: </vt:lpstr>
      <vt:lpstr>Afsluiten: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Kinder-EHBO</dc:title>
  <dc:creator>Geertje Klip - van der Veen</dc:creator>
  <cp:lastModifiedBy>Geertje Klip - van der Veen</cp:lastModifiedBy>
  <cp:revision>14</cp:revision>
  <dcterms:created xsi:type="dcterms:W3CDTF">2019-02-25T15:59:03Z</dcterms:created>
  <dcterms:modified xsi:type="dcterms:W3CDTF">2019-02-26T15:03:05Z</dcterms:modified>
</cp:coreProperties>
</file>